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11-11-05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376" y="1523999"/>
            <a:ext cx="7034489" cy="1724867"/>
          </a:xfrm>
        </p:spPr>
        <p:txBody>
          <a:bodyPr/>
          <a:lstStyle/>
          <a:p>
            <a:r>
              <a:rPr lang="en-US" dirty="0" smtClean="0"/>
              <a:t>Taking Up Quiz 1 </a:t>
            </a:r>
            <a:r>
              <a:rPr lang="en-US" dirty="0" err="1" smtClean="0"/>
              <a:t>Ver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447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008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302" y="254861"/>
            <a:ext cx="6620941" cy="623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057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2039</TotalTime>
  <Words>6</Words>
  <Application>Microsoft Macintosh PowerPoint</Application>
  <PresentationFormat>On-screen Show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Breeze</vt:lpstr>
      <vt:lpstr>Taking Up Quiz 1 Ver 1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Taking Up Quiz 1 Ver 1</dc:title>
  <dc:creator>David Sheps</dc:creator>
  <cp:lastModifiedBy>David Sheps</cp:lastModifiedBy>
  <cp:revision>3</cp:revision>
  <dcterms:created xsi:type="dcterms:W3CDTF">2011-11-05T19:31:47Z</dcterms:created>
  <dcterms:modified xsi:type="dcterms:W3CDTF">2011-11-07T05:31:30Z</dcterms:modified>
</cp:coreProperties>
</file>